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68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056142-E2E3-4E7C-B198-AC4AB4708DC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65C12E3-5BCF-4F2F-A595-813192C366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651FB39-EA34-479C-A5F0-93007A7DF00E}"/>
              </a:ext>
            </a:extLst>
          </p:cNvPr>
          <p:cNvSpPr>
            <a:spLocks noGrp="1"/>
          </p:cNvSpPr>
          <p:nvPr>
            <p:ph type="dt" sz="half" idx="10"/>
          </p:nvPr>
        </p:nvSpPr>
        <p:spPr/>
        <p:txBody>
          <a:bodyPr/>
          <a:lstStyle/>
          <a:p>
            <a:fld id="{EE7ED895-3C60-4BA7-9996-A994B9AA06B3}" type="datetimeFigureOut">
              <a:rPr kumimoji="1" lang="ja-JP" altLang="en-US" smtClean="0"/>
              <a:t>2021/7/6</a:t>
            </a:fld>
            <a:endParaRPr kumimoji="1" lang="ja-JP" altLang="en-US"/>
          </a:p>
        </p:txBody>
      </p:sp>
      <p:sp>
        <p:nvSpPr>
          <p:cNvPr id="5" name="フッター プレースホルダー 4">
            <a:extLst>
              <a:ext uri="{FF2B5EF4-FFF2-40B4-BE49-F238E27FC236}">
                <a16:creationId xmlns:a16="http://schemas.microsoft.com/office/drawing/2014/main" id="{B802F643-E7DE-449F-BEA0-9E08D92BF3D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2F1A83-8277-4712-AF49-5EFF572AB1CA}"/>
              </a:ext>
            </a:extLst>
          </p:cNvPr>
          <p:cNvSpPr>
            <a:spLocks noGrp="1"/>
          </p:cNvSpPr>
          <p:nvPr>
            <p:ph type="sldNum" sz="quarter" idx="12"/>
          </p:nvPr>
        </p:nvSpPr>
        <p:spPr/>
        <p:txBody>
          <a:bodyPr/>
          <a:lstStyle/>
          <a:p>
            <a:fld id="{824B12B5-02DB-467E-879D-6CA3F3FF85C5}" type="slidenum">
              <a:rPr kumimoji="1" lang="ja-JP" altLang="en-US" smtClean="0"/>
              <a:t>‹#›</a:t>
            </a:fld>
            <a:endParaRPr kumimoji="1" lang="ja-JP" altLang="en-US"/>
          </a:p>
        </p:txBody>
      </p:sp>
    </p:spTree>
    <p:extLst>
      <p:ext uri="{BB962C8B-B14F-4D97-AF65-F5344CB8AC3E}">
        <p14:creationId xmlns:p14="http://schemas.microsoft.com/office/powerpoint/2010/main" val="2461115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03BE3D-FB5C-4DC9-BD03-F4203C1D6AB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7D41800-7D34-4860-93E0-ECED653A499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0C3143C-5572-4E41-B5E7-AEC7243F484B}"/>
              </a:ext>
            </a:extLst>
          </p:cNvPr>
          <p:cNvSpPr>
            <a:spLocks noGrp="1"/>
          </p:cNvSpPr>
          <p:nvPr>
            <p:ph type="dt" sz="half" idx="10"/>
          </p:nvPr>
        </p:nvSpPr>
        <p:spPr/>
        <p:txBody>
          <a:bodyPr/>
          <a:lstStyle/>
          <a:p>
            <a:fld id="{EE7ED895-3C60-4BA7-9996-A994B9AA06B3}" type="datetimeFigureOut">
              <a:rPr kumimoji="1" lang="ja-JP" altLang="en-US" smtClean="0"/>
              <a:t>2021/7/6</a:t>
            </a:fld>
            <a:endParaRPr kumimoji="1" lang="ja-JP" altLang="en-US"/>
          </a:p>
        </p:txBody>
      </p:sp>
      <p:sp>
        <p:nvSpPr>
          <p:cNvPr id="5" name="フッター プレースホルダー 4">
            <a:extLst>
              <a:ext uri="{FF2B5EF4-FFF2-40B4-BE49-F238E27FC236}">
                <a16:creationId xmlns:a16="http://schemas.microsoft.com/office/drawing/2014/main" id="{8B3CA919-E932-4BDA-8028-7A573BE9405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EFC2AC5-7B4D-4B2E-9920-02CD813C6CB2}"/>
              </a:ext>
            </a:extLst>
          </p:cNvPr>
          <p:cNvSpPr>
            <a:spLocks noGrp="1"/>
          </p:cNvSpPr>
          <p:nvPr>
            <p:ph type="sldNum" sz="quarter" idx="12"/>
          </p:nvPr>
        </p:nvSpPr>
        <p:spPr/>
        <p:txBody>
          <a:bodyPr/>
          <a:lstStyle/>
          <a:p>
            <a:fld id="{824B12B5-02DB-467E-879D-6CA3F3FF85C5}" type="slidenum">
              <a:rPr kumimoji="1" lang="ja-JP" altLang="en-US" smtClean="0"/>
              <a:t>‹#›</a:t>
            </a:fld>
            <a:endParaRPr kumimoji="1" lang="ja-JP" altLang="en-US"/>
          </a:p>
        </p:txBody>
      </p:sp>
    </p:spTree>
    <p:extLst>
      <p:ext uri="{BB962C8B-B14F-4D97-AF65-F5344CB8AC3E}">
        <p14:creationId xmlns:p14="http://schemas.microsoft.com/office/powerpoint/2010/main" val="1683651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96D2831-10E8-4A3D-8158-8FD37C0BD5E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20D7AFB-4A90-47D6-851E-BF2760DBD5C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DC66477-6777-4335-B018-5AA3A63825F2}"/>
              </a:ext>
            </a:extLst>
          </p:cNvPr>
          <p:cNvSpPr>
            <a:spLocks noGrp="1"/>
          </p:cNvSpPr>
          <p:nvPr>
            <p:ph type="dt" sz="half" idx="10"/>
          </p:nvPr>
        </p:nvSpPr>
        <p:spPr/>
        <p:txBody>
          <a:bodyPr/>
          <a:lstStyle/>
          <a:p>
            <a:fld id="{EE7ED895-3C60-4BA7-9996-A994B9AA06B3}" type="datetimeFigureOut">
              <a:rPr kumimoji="1" lang="ja-JP" altLang="en-US" smtClean="0"/>
              <a:t>2021/7/6</a:t>
            </a:fld>
            <a:endParaRPr kumimoji="1" lang="ja-JP" altLang="en-US"/>
          </a:p>
        </p:txBody>
      </p:sp>
      <p:sp>
        <p:nvSpPr>
          <p:cNvPr id="5" name="フッター プレースホルダー 4">
            <a:extLst>
              <a:ext uri="{FF2B5EF4-FFF2-40B4-BE49-F238E27FC236}">
                <a16:creationId xmlns:a16="http://schemas.microsoft.com/office/drawing/2014/main" id="{354DDB64-E011-4435-9FA0-9D6D162E52E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4A5175D-4DE5-4886-948A-954536055780}"/>
              </a:ext>
            </a:extLst>
          </p:cNvPr>
          <p:cNvSpPr>
            <a:spLocks noGrp="1"/>
          </p:cNvSpPr>
          <p:nvPr>
            <p:ph type="sldNum" sz="quarter" idx="12"/>
          </p:nvPr>
        </p:nvSpPr>
        <p:spPr/>
        <p:txBody>
          <a:bodyPr/>
          <a:lstStyle/>
          <a:p>
            <a:fld id="{824B12B5-02DB-467E-879D-6CA3F3FF85C5}" type="slidenum">
              <a:rPr kumimoji="1" lang="ja-JP" altLang="en-US" smtClean="0"/>
              <a:t>‹#›</a:t>
            </a:fld>
            <a:endParaRPr kumimoji="1" lang="ja-JP" altLang="en-US"/>
          </a:p>
        </p:txBody>
      </p:sp>
    </p:spTree>
    <p:extLst>
      <p:ext uri="{BB962C8B-B14F-4D97-AF65-F5344CB8AC3E}">
        <p14:creationId xmlns:p14="http://schemas.microsoft.com/office/powerpoint/2010/main" val="2974888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750FA8-A351-44BC-B181-872C2F8000A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98202A0-5D34-4E16-BB04-CD8EAE7067B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863A980-1900-481C-8CC4-96D23F1DDC33}"/>
              </a:ext>
            </a:extLst>
          </p:cNvPr>
          <p:cNvSpPr>
            <a:spLocks noGrp="1"/>
          </p:cNvSpPr>
          <p:nvPr>
            <p:ph type="dt" sz="half" idx="10"/>
          </p:nvPr>
        </p:nvSpPr>
        <p:spPr/>
        <p:txBody>
          <a:bodyPr/>
          <a:lstStyle/>
          <a:p>
            <a:fld id="{EE7ED895-3C60-4BA7-9996-A994B9AA06B3}" type="datetimeFigureOut">
              <a:rPr kumimoji="1" lang="ja-JP" altLang="en-US" smtClean="0"/>
              <a:t>2021/7/6</a:t>
            </a:fld>
            <a:endParaRPr kumimoji="1" lang="ja-JP" altLang="en-US"/>
          </a:p>
        </p:txBody>
      </p:sp>
      <p:sp>
        <p:nvSpPr>
          <p:cNvPr id="5" name="フッター プレースホルダー 4">
            <a:extLst>
              <a:ext uri="{FF2B5EF4-FFF2-40B4-BE49-F238E27FC236}">
                <a16:creationId xmlns:a16="http://schemas.microsoft.com/office/drawing/2014/main" id="{FA692256-9CAB-4D90-9DA1-A0BA5BA9C53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C9CE7D3-F0A8-4A21-B8CB-33A475B1292A}"/>
              </a:ext>
            </a:extLst>
          </p:cNvPr>
          <p:cNvSpPr>
            <a:spLocks noGrp="1"/>
          </p:cNvSpPr>
          <p:nvPr>
            <p:ph type="sldNum" sz="quarter" idx="12"/>
          </p:nvPr>
        </p:nvSpPr>
        <p:spPr/>
        <p:txBody>
          <a:bodyPr/>
          <a:lstStyle/>
          <a:p>
            <a:fld id="{824B12B5-02DB-467E-879D-6CA3F3FF85C5}" type="slidenum">
              <a:rPr kumimoji="1" lang="ja-JP" altLang="en-US" smtClean="0"/>
              <a:t>‹#›</a:t>
            </a:fld>
            <a:endParaRPr kumimoji="1" lang="ja-JP" altLang="en-US"/>
          </a:p>
        </p:txBody>
      </p:sp>
    </p:spTree>
    <p:extLst>
      <p:ext uri="{BB962C8B-B14F-4D97-AF65-F5344CB8AC3E}">
        <p14:creationId xmlns:p14="http://schemas.microsoft.com/office/powerpoint/2010/main" val="2382626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7E8C10-2AFC-4FA7-B256-3533D90B4C9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7614D66-0A73-4475-98F8-03DBEB7B82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4BC00C6-C61F-4A3E-9FB8-BC16870C4980}"/>
              </a:ext>
            </a:extLst>
          </p:cNvPr>
          <p:cNvSpPr>
            <a:spLocks noGrp="1"/>
          </p:cNvSpPr>
          <p:nvPr>
            <p:ph type="dt" sz="half" idx="10"/>
          </p:nvPr>
        </p:nvSpPr>
        <p:spPr/>
        <p:txBody>
          <a:bodyPr/>
          <a:lstStyle/>
          <a:p>
            <a:fld id="{EE7ED895-3C60-4BA7-9996-A994B9AA06B3}" type="datetimeFigureOut">
              <a:rPr kumimoji="1" lang="ja-JP" altLang="en-US" smtClean="0"/>
              <a:t>2021/7/6</a:t>
            </a:fld>
            <a:endParaRPr kumimoji="1" lang="ja-JP" altLang="en-US"/>
          </a:p>
        </p:txBody>
      </p:sp>
      <p:sp>
        <p:nvSpPr>
          <p:cNvPr id="5" name="フッター プレースホルダー 4">
            <a:extLst>
              <a:ext uri="{FF2B5EF4-FFF2-40B4-BE49-F238E27FC236}">
                <a16:creationId xmlns:a16="http://schemas.microsoft.com/office/drawing/2014/main" id="{9E99A029-FF3D-4C01-A024-2A8C3AD98E6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38DDADE-813B-43A0-B4DF-5F83F6624F0D}"/>
              </a:ext>
            </a:extLst>
          </p:cNvPr>
          <p:cNvSpPr>
            <a:spLocks noGrp="1"/>
          </p:cNvSpPr>
          <p:nvPr>
            <p:ph type="sldNum" sz="quarter" idx="12"/>
          </p:nvPr>
        </p:nvSpPr>
        <p:spPr/>
        <p:txBody>
          <a:bodyPr/>
          <a:lstStyle/>
          <a:p>
            <a:fld id="{824B12B5-02DB-467E-879D-6CA3F3FF85C5}" type="slidenum">
              <a:rPr kumimoji="1" lang="ja-JP" altLang="en-US" smtClean="0"/>
              <a:t>‹#›</a:t>
            </a:fld>
            <a:endParaRPr kumimoji="1" lang="ja-JP" altLang="en-US"/>
          </a:p>
        </p:txBody>
      </p:sp>
    </p:spTree>
    <p:extLst>
      <p:ext uri="{BB962C8B-B14F-4D97-AF65-F5344CB8AC3E}">
        <p14:creationId xmlns:p14="http://schemas.microsoft.com/office/powerpoint/2010/main" val="138429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73EBB3-C19F-4B04-A8C6-533317E5A72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D7C9A0B-DC7B-4D6C-AB6A-284B16AB255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5EE72D8-11F8-414C-9470-C75307161B3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2534A4F-667D-4D5A-9454-82F41D5A35BC}"/>
              </a:ext>
            </a:extLst>
          </p:cNvPr>
          <p:cNvSpPr>
            <a:spLocks noGrp="1"/>
          </p:cNvSpPr>
          <p:nvPr>
            <p:ph type="dt" sz="half" idx="10"/>
          </p:nvPr>
        </p:nvSpPr>
        <p:spPr/>
        <p:txBody>
          <a:bodyPr/>
          <a:lstStyle/>
          <a:p>
            <a:fld id="{EE7ED895-3C60-4BA7-9996-A994B9AA06B3}" type="datetimeFigureOut">
              <a:rPr kumimoji="1" lang="ja-JP" altLang="en-US" smtClean="0"/>
              <a:t>2021/7/6</a:t>
            </a:fld>
            <a:endParaRPr kumimoji="1" lang="ja-JP" altLang="en-US"/>
          </a:p>
        </p:txBody>
      </p:sp>
      <p:sp>
        <p:nvSpPr>
          <p:cNvPr id="6" name="フッター プレースホルダー 5">
            <a:extLst>
              <a:ext uri="{FF2B5EF4-FFF2-40B4-BE49-F238E27FC236}">
                <a16:creationId xmlns:a16="http://schemas.microsoft.com/office/drawing/2014/main" id="{705A90F0-93C1-4D3A-88F6-DBE196A5545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669E1DD-93BE-454C-BC68-38DFB562B903}"/>
              </a:ext>
            </a:extLst>
          </p:cNvPr>
          <p:cNvSpPr>
            <a:spLocks noGrp="1"/>
          </p:cNvSpPr>
          <p:nvPr>
            <p:ph type="sldNum" sz="quarter" idx="12"/>
          </p:nvPr>
        </p:nvSpPr>
        <p:spPr/>
        <p:txBody>
          <a:bodyPr/>
          <a:lstStyle/>
          <a:p>
            <a:fld id="{824B12B5-02DB-467E-879D-6CA3F3FF85C5}" type="slidenum">
              <a:rPr kumimoji="1" lang="ja-JP" altLang="en-US" smtClean="0"/>
              <a:t>‹#›</a:t>
            </a:fld>
            <a:endParaRPr kumimoji="1" lang="ja-JP" altLang="en-US"/>
          </a:p>
        </p:txBody>
      </p:sp>
    </p:spTree>
    <p:extLst>
      <p:ext uri="{BB962C8B-B14F-4D97-AF65-F5344CB8AC3E}">
        <p14:creationId xmlns:p14="http://schemas.microsoft.com/office/powerpoint/2010/main" val="3704163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351FD8-2D6C-4664-B335-89C94D96CF7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B8FCAD5-9145-4C2F-9630-1D5DBEBFBE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FD9F188-F4FB-489F-A82A-7C2044E7DD1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ECF3AED-D34F-4B51-81DB-115B22DE28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A1378FF-9D40-4F0C-8487-3D8D2745DBA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CC56DF3-CC64-4537-8E8A-897017AE4408}"/>
              </a:ext>
            </a:extLst>
          </p:cNvPr>
          <p:cNvSpPr>
            <a:spLocks noGrp="1"/>
          </p:cNvSpPr>
          <p:nvPr>
            <p:ph type="dt" sz="half" idx="10"/>
          </p:nvPr>
        </p:nvSpPr>
        <p:spPr/>
        <p:txBody>
          <a:bodyPr/>
          <a:lstStyle/>
          <a:p>
            <a:fld id="{EE7ED895-3C60-4BA7-9996-A994B9AA06B3}" type="datetimeFigureOut">
              <a:rPr kumimoji="1" lang="ja-JP" altLang="en-US" smtClean="0"/>
              <a:t>2021/7/6</a:t>
            </a:fld>
            <a:endParaRPr kumimoji="1" lang="ja-JP" altLang="en-US"/>
          </a:p>
        </p:txBody>
      </p:sp>
      <p:sp>
        <p:nvSpPr>
          <p:cNvPr id="8" name="フッター プレースホルダー 7">
            <a:extLst>
              <a:ext uri="{FF2B5EF4-FFF2-40B4-BE49-F238E27FC236}">
                <a16:creationId xmlns:a16="http://schemas.microsoft.com/office/drawing/2014/main" id="{A2F5C18A-F97F-465C-A165-B961C46C388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C3B2F93-E873-4659-B2D0-D6484D8DD94E}"/>
              </a:ext>
            </a:extLst>
          </p:cNvPr>
          <p:cNvSpPr>
            <a:spLocks noGrp="1"/>
          </p:cNvSpPr>
          <p:nvPr>
            <p:ph type="sldNum" sz="quarter" idx="12"/>
          </p:nvPr>
        </p:nvSpPr>
        <p:spPr/>
        <p:txBody>
          <a:bodyPr/>
          <a:lstStyle/>
          <a:p>
            <a:fld id="{824B12B5-02DB-467E-879D-6CA3F3FF85C5}" type="slidenum">
              <a:rPr kumimoji="1" lang="ja-JP" altLang="en-US" smtClean="0"/>
              <a:t>‹#›</a:t>
            </a:fld>
            <a:endParaRPr kumimoji="1" lang="ja-JP" altLang="en-US"/>
          </a:p>
        </p:txBody>
      </p:sp>
    </p:spTree>
    <p:extLst>
      <p:ext uri="{BB962C8B-B14F-4D97-AF65-F5344CB8AC3E}">
        <p14:creationId xmlns:p14="http://schemas.microsoft.com/office/powerpoint/2010/main" val="748680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DC62B4-CA5C-458C-919B-B2BCFC29E70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455516C-CCB6-4ADC-8F87-4DF5FE5F74D2}"/>
              </a:ext>
            </a:extLst>
          </p:cNvPr>
          <p:cNvSpPr>
            <a:spLocks noGrp="1"/>
          </p:cNvSpPr>
          <p:nvPr>
            <p:ph type="dt" sz="half" idx="10"/>
          </p:nvPr>
        </p:nvSpPr>
        <p:spPr/>
        <p:txBody>
          <a:bodyPr/>
          <a:lstStyle/>
          <a:p>
            <a:fld id="{EE7ED895-3C60-4BA7-9996-A994B9AA06B3}" type="datetimeFigureOut">
              <a:rPr kumimoji="1" lang="ja-JP" altLang="en-US" smtClean="0"/>
              <a:t>2021/7/6</a:t>
            </a:fld>
            <a:endParaRPr kumimoji="1" lang="ja-JP" altLang="en-US"/>
          </a:p>
        </p:txBody>
      </p:sp>
      <p:sp>
        <p:nvSpPr>
          <p:cNvPr id="4" name="フッター プレースホルダー 3">
            <a:extLst>
              <a:ext uri="{FF2B5EF4-FFF2-40B4-BE49-F238E27FC236}">
                <a16:creationId xmlns:a16="http://schemas.microsoft.com/office/drawing/2014/main" id="{C18C02D3-E881-417A-BB35-FA3110E2848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142259D-60FE-432A-8365-16AA259B3C52}"/>
              </a:ext>
            </a:extLst>
          </p:cNvPr>
          <p:cNvSpPr>
            <a:spLocks noGrp="1"/>
          </p:cNvSpPr>
          <p:nvPr>
            <p:ph type="sldNum" sz="quarter" idx="12"/>
          </p:nvPr>
        </p:nvSpPr>
        <p:spPr/>
        <p:txBody>
          <a:bodyPr/>
          <a:lstStyle/>
          <a:p>
            <a:fld id="{824B12B5-02DB-467E-879D-6CA3F3FF85C5}" type="slidenum">
              <a:rPr kumimoji="1" lang="ja-JP" altLang="en-US" smtClean="0"/>
              <a:t>‹#›</a:t>
            </a:fld>
            <a:endParaRPr kumimoji="1" lang="ja-JP" altLang="en-US"/>
          </a:p>
        </p:txBody>
      </p:sp>
    </p:spTree>
    <p:extLst>
      <p:ext uri="{BB962C8B-B14F-4D97-AF65-F5344CB8AC3E}">
        <p14:creationId xmlns:p14="http://schemas.microsoft.com/office/powerpoint/2010/main" val="2018255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F3B5D1D-5F2A-4A54-AA3A-9DB4B0EAEB36}"/>
              </a:ext>
            </a:extLst>
          </p:cNvPr>
          <p:cNvSpPr>
            <a:spLocks noGrp="1"/>
          </p:cNvSpPr>
          <p:nvPr>
            <p:ph type="dt" sz="half" idx="10"/>
          </p:nvPr>
        </p:nvSpPr>
        <p:spPr/>
        <p:txBody>
          <a:bodyPr/>
          <a:lstStyle/>
          <a:p>
            <a:fld id="{EE7ED895-3C60-4BA7-9996-A994B9AA06B3}" type="datetimeFigureOut">
              <a:rPr kumimoji="1" lang="ja-JP" altLang="en-US" smtClean="0"/>
              <a:t>2021/7/6</a:t>
            </a:fld>
            <a:endParaRPr kumimoji="1" lang="ja-JP" altLang="en-US"/>
          </a:p>
        </p:txBody>
      </p:sp>
      <p:sp>
        <p:nvSpPr>
          <p:cNvPr id="3" name="フッター プレースホルダー 2">
            <a:extLst>
              <a:ext uri="{FF2B5EF4-FFF2-40B4-BE49-F238E27FC236}">
                <a16:creationId xmlns:a16="http://schemas.microsoft.com/office/drawing/2014/main" id="{B7B07BC1-4112-4F5B-9C83-750732F527E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0CD4E6-2E55-401F-A474-B745C01226A9}"/>
              </a:ext>
            </a:extLst>
          </p:cNvPr>
          <p:cNvSpPr>
            <a:spLocks noGrp="1"/>
          </p:cNvSpPr>
          <p:nvPr>
            <p:ph type="sldNum" sz="quarter" idx="12"/>
          </p:nvPr>
        </p:nvSpPr>
        <p:spPr/>
        <p:txBody>
          <a:bodyPr/>
          <a:lstStyle/>
          <a:p>
            <a:fld id="{824B12B5-02DB-467E-879D-6CA3F3FF85C5}" type="slidenum">
              <a:rPr kumimoji="1" lang="ja-JP" altLang="en-US" smtClean="0"/>
              <a:t>‹#›</a:t>
            </a:fld>
            <a:endParaRPr kumimoji="1" lang="ja-JP" altLang="en-US"/>
          </a:p>
        </p:txBody>
      </p:sp>
    </p:spTree>
    <p:extLst>
      <p:ext uri="{BB962C8B-B14F-4D97-AF65-F5344CB8AC3E}">
        <p14:creationId xmlns:p14="http://schemas.microsoft.com/office/powerpoint/2010/main" val="1974540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1A007E-C435-48F8-A1C7-E3263F7A035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D04F881-5505-49F2-A450-E8DA9A52A7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FE1C159-4368-4106-A54D-97F750CA80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76DEC97-1453-4C23-839A-2F4E8024B687}"/>
              </a:ext>
            </a:extLst>
          </p:cNvPr>
          <p:cNvSpPr>
            <a:spLocks noGrp="1"/>
          </p:cNvSpPr>
          <p:nvPr>
            <p:ph type="dt" sz="half" idx="10"/>
          </p:nvPr>
        </p:nvSpPr>
        <p:spPr/>
        <p:txBody>
          <a:bodyPr/>
          <a:lstStyle/>
          <a:p>
            <a:fld id="{EE7ED895-3C60-4BA7-9996-A994B9AA06B3}" type="datetimeFigureOut">
              <a:rPr kumimoji="1" lang="ja-JP" altLang="en-US" smtClean="0"/>
              <a:t>2021/7/6</a:t>
            </a:fld>
            <a:endParaRPr kumimoji="1" lang="ja-JP" altLang="en-US"/>
          </a:p>
        </p:txBody>
      </p:sp>
      <p:sp>
        <p:nvSpPr>
          <p:cNvPr id="6" name="フッター プレースホルダー 5">
            <a:extLst>
              <a:ext uri="{FF2B5EF4-FFF2-40B4-BE49-F238E27FC236}">
                <a16:creationId xmlns:a16="http://schemas.microsoft.com/office/drawing/2014/main" id="{2D13661D-C251-48B6-8204-12B514C7509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4F2D5BC-00F7-43C1-8EE1-9A969B162E81}"/>
              </a:ext>
            </a:extLst>
          </p:cNvPr>
          <p:cNvSpPr>
            <a:spLocks noGrp="1"/>
          </p:cNvSpPr>
          <p:nvPr>
            <p:ph type="sldNum" sz="quarter" idx="12"/>
          </p:nvPr>
        </p:nvSpPr>
        <p:spPr/>
        <p:txBody>
          <a:bodyPr/>
          <a:lstStyle/>
          <a:p>
            <a:fld id="{824B12B5-02DB-467E-879D-6CA3F3FF85C5}" type="slidenum">
              <a:rPr kumimoji="1" lang="ja-JP" altLang="en-US" smtClean="0"/>
              <a:t>‹#›</a:t>
            </a:fld>
            <a:endParaRPr kumimoji="1" lang="ja-JP" altLang="en-US"/>
          </a:p>
        </p:txBody>
      </p:sp>
    </p:spTree>
    <p:extLst>
      <p:ext uri="{BB962C8B-B14F-4D97-AF65-F5344CB8AC3E}">
        <p14:creationId xmlns:p14="http://schemas.microsoft.com/office/powerpoint/2010/main" val="1478797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21821C-0779-4515-B583-2A2CB1B491F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BB82C32-1021-49D8-AD8C-DE9DC4589F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8C17C42-A3D5-46B7-8904-13372CAC37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804581A-4055-405E-9795-31F2457C7782}"/>
              </a:ext>
            </a:extLst>
          </p:cNvPr>
          <p:cNvSpPr>
            <a:spLocks noGrp="1"/>
          </p:cNvSpPr>
          <p:nvPr>
            <p:ph type="dt" sz="half" idx="10"/>
          </p:nvPr>
        </p:nvSpPr>
        <p:spPr/>
        <p:txBody>
          <a:bodyPr/>
          <a:lstStyle/>
          <a:p>
            <a:fld id="{EE7ED895-3C60-4BA7-9996-A994B9AA06B3}" type="datetimeFigureOut">
              <a:rPr kumimoji="1" lang="ja-JP" altLang="en-US" smtClean="0"/>
              <a:t>2021/7/6</a:t>
            </a:fld>
            <a:endParaRPr kumimoji="1" lang="ja-JP" altLang="en-US"/>
          </a:p>
        </p:txBody>
      </p:sp>
      <p:sp>
        <p:nvSpPr>
          <p:cNvPr id="6" name="フッター プレースホルダー 5">
            <a:extLst>
              <a:ext uri="{FF2B5EF4-FFF2-40B4-BE49-F238E27FC236}">
                <a16:creationId xmlns:a16="http://schemas.microsoft.com/office/drawing/2014/main" id="{09F5FB11-6029-49CD-84A3-B01FC75792C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5DD9352-4DA0-4222-A171-0BEDFE37164C}"/>
              </a:ext>
            </a:extLst>
          </p:cNvPr>
          <p:cNvSpPr>
            <a:spLocks noGrp="1"/>
          </p:cNvSpPr>
          <p:nvPr>
            <p:ph type="sldNum" sz="quarter" idx="12"/>
          </p:nvPr>
        </p:nvSpPr>
        <p:spPr/>
        <p:txBody>
          <a:bodyPr/>
          <a:lstStyle/>
          <a:p>
            <a:fld id="{824B12B5-02DB-467E-879D-6CA3F3FF85C5}" type="slidenum">
              <a:rPr kumimoji="1" lang="ja-JP" altLang="en-US" smtClean="0"/>
              <a:t>‹#›</a:t>
            </a:fld>
            <a:endParaRPr kumimoji="1" lang="ja-JP" altLang="en-US"/>
          </a:p>
        </p:txBody>
      </p:sp>
    </p:spTree>
    <p:extLst>
      <p:ext uri="{BB962C8B-B14F-4D97-AF65-F5344CB8AC3E}">
        <p14:creationId xmlns:p14="http://schemas.microsoft.com/office/powerpoint/2010/main" val="232133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5F7A931-9573-4319-801D-0F6107CF89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9B87E03-C94D-4333-87C8-9D411B2CC1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CA93B8D-0779-426B-A8A4-7AB85159D1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7ED895-3C60-4BA7-9996-A994B9AA06B3}" type="datetimeFigureOut">
              <a:rPr kumimoji="1" lang="ja-JP" altLang="en-US" smtClean="0"/>
              <a:t>2021/7/6</a:t>
            </a:fld>
            <a:endParaRPr kumimoji="1" lang="ja-JP" altLang="en-US"/>
          </a:p>
        </p:txBody>
      </p:sp>
      <p:sp>
        <p:nvSpPr>
          <p:cNvPr id="5" name="フッター プレースホルダー 4">
            <a:extLst>
              <a:ext uri="{FF2B5EF4-FFF2-40B4-BE49-F238E27FC236}">
                <a16:creationId xmlns:a16="http://schemas.microsoft.com/office/drawing/2014/main" id="{40151961-DD42-47A9-B07F-553EFD5327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892B327-25AA-4E26-8EE5-CEF0D1253C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4B12B5-02DB-467E-879D-6CA3F3FF85C5}" type="slidenum">
              <a:rPr kumimoji="1" lang="ja-JP" altLang="en-US" smtClean="0"/>
              <a:t>‹#›</a:t>
            </a:fld>
            <a:endParaRPr kumimoji="1" lang="ja-JP" altLang="en-US"/>
          </a:p>
        </p:txBody>
      </p:sp>
    </p:spTree>
    <p:extLst>
      <p:ext uri="{BB962C8B-B14F-4D97-AF65-F5344CB8AC3E}">
        <p14:creationId xmlns:p14="http://schemas.microsoft.com/office/powerpoint/2010/main" val="2933538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9DD991-3BD3-4A3B-8ABD-46C087A6A057}"/>
              </a:ext>
            </a:extLst>
          </p:cNvPr>
          <p:cNvSpPr>
            <a:spLocks noGrp="1"/>
          </p:cNvSpPr>
          <p:nvPr>
            <p:ph type="ctrTitle"/>
          </p:nvPr>
        </p:nvSpPr>
        <p:spPr>
          <a:xfrm>
            <a:off x="1515717" y="1798603"/>
            <a:ext cx="9144000" cy="1133820"/>
          </a:xfrm>
        </p:spPr>
        <p:txBody>
          <a:bodyPr>
            <a:normAutofit fontScale="90000"/>
          </a:bodyPr>
          <a:lstStyle/>
          <a:p>
            <a:r>
              <a:rPr lang="ja-JP" altLang="en-US" dirty="0">
                <a:solidFill>
                  <a:srgbClr val="002060"/>
                </a:solidFill>
                <a:latin typeface="+mn-ea"/>
                <a:ea typeface="+mn-ea"/>
              </a:rPr>
              <a:t>キャリコン更新講習</a:t>
            </a:r>
            <a:br>
              <a:rPr lang="en-US" altLang="ja-JP" dirty="0">
                <a:solidFill>
                  <a:srgbClr val="002060"/>
                </a:solidFill>
                <a:latin typeface="+mn-ea"/>
                <a:ea typeface="+mn-ea"/>
              </a:rPr>
            </a:br>
            <a:r>
              <a:rPr lang="en-US" altLang="ja-JP" dirty="0">
                <a:solidFill>
                  <a:srgbClr val="002060"/>
                </a:solidFill>
                <a:latin typeface="+mn-ea"/>
                <a:ea typeface="+mn-ea"/>
              </a:rPr>
              <a:t>【</a:t>
            </a:r>
            <a:r>
              <a:rPr lang="ja-JP" altLang="en-US" dirty="0">
                <a:solidFill>
                  <a:srgbClr val="002060"/>
                </a:solidFill>
                <a:latin typeface="+mn-ea"/>
                <a:ea typeface="+mn-ea"/>
              </a:rPr>
              <a:t>技能講習６</a:t>
            </a:r>
            <a:r>
              <a:rPr lang="en-US" altLang="ja-JP" dirty="0">
                <a:solidFill>
                  <a:srgbClr val="002060"/>
                </a:solidFill>
                <a:latin typeface="+mn-ea"/>
                <a:ea typeface="+mn-ea"/>
              </a:rPr>
              <a:t>H】</a:t>
            </a:r>
            <a:endParaRPr kumimoji="1" lang="ja-JP" altLang="en-US" dirty="0">
              <a:solidFill>
                <a:srgbClr val="002060"/>
              </a:solidFill>
              <a:latin typeface="+mn-ea"/>
              <a:ea typeface="+mn-ea"/>
            </a:endParaRPr>
          </a:p>
        </p:txBody>
      </p:sp>
      <p:sp>
        <p:nvSpPr>
          <p:cNvPr id="3" name="字幕 2">
            <a:extLst>
              <a:ext uri="{FF2B5EF4-FFF2-40B4-BE49-F238E27FC236}">
                <a16:creationId xmlns:a16="http://schemas.microsoft.com/office/drawing/2014/main" id="{4A54574E-F016-43F8-A281-F69319020BD1}"/>
              </a:ext>
            </a:extLst>
          </p:cNvPr>
          <p:cNvSpPr>
            <a:spLocks noGrp="1"/>
          </p:cNvSpPr>
          <p:nvPr>
            <p:ph type="subTitle" idx="1"/>
          </p:nvPr>
        </p:nvSpPr>
        <p:spPr>
          <a:xfrm>
            <a:off x="1673088" y="3498574"/>
            <a:ext cx="9250016" cy="2822713"/>
          </a:xfrm>
        </p:spPr>
        <p:txBody>
          <a:bodyPr>
            <a:normAutofit fontScale="77500" lnSpcReduction="20000"/>
          </a:bodyPr>
          <a:lstStyle/>
          <a:p>
            <a:pPr algn="dist">
              <a:lnSpc>
                <a:spcPct val="120000"/>
              </a:lnSpc>
            </a:pPr>
            <a:r>
              <a:rPr kumimoji="1" lang="ja-JP" altLang="en-US" sz="6000" dirty="0">
                <a:latin typeface="+mn-ea"/>
              </a:rPr>
              <a:t>カウンセリングで、クライアントの自己肯定感を高めるキャリア支援がしたくて参加しました。</a:t>
            </a:r>
          </a:p>
        </p:txBody>
      </p:sp>
      <p:sp>
        <p:nvSpPr>
          <p:cNvPr id="4" name="正方形/長方形 3">
            <a:extLst>
              <a:ext uri="{FF2B5EF4-FFF2-40B4-BE49-F238E27FC236}">
                <a16:creationId xmlns:a16="http://schemas.microsoft.com/office/drawing/2014/main" id="{F360FCE2-696F-4FF9-A64F-222022298920}"/>
              </a:ext>
            </a:extLst>
          </p:cNvPr>
          <p:cNvSpPr/>
          <p:nvPr/>
        </p:nvSpPr>
        <p:spPr>
          <a:xfrm>
            <a:off x="1043609" y="536713"/>
            <a:ext cx="10088217" cy="5744817"/>
          </a:xfrm>
          <a:prstGeom prst="rect">
            <a:avLst/>
          </a:prstGeom>
          <a:noFill/>
          <a:ln w="571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340107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Words>
  <Application>Microsoft Office PowerPoint</Application>
  <PresentationFormat>ワイド画面</PresentationFormat>
  <Paragraphs>2</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キャリコン更新講習 【技能講習６H】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キャリコン更新講習 【技能講習６H】</dc:title>
  <dc:creator>lifestylew.st@outlook.jp</dc:creator>
  <cp:lastModifiedBy>lifestylew.st@outlook.jp</cp:lastModifiedBy>
  <cp:revision>1</cp:revision>
  <dcterms:created xsi:type="dcterms:W3CDTF">2021-07-06T07:03:08Z</dcterms:created>
  <dcterms:modified xsi:type="dcterms:W3CDTF">2021-07-06T07:03:31Z</dcterms:modified>
</cp:coreProperties>
</file>